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14"/>
  </p:notesMasterIdLst>
  <p:sldIdLst>
    <p:sldId id="278" r:id="rId5"/>
    <p:sldId id="314" r:id="rId6"/>
    <p:sldId id="279" r:id="rId7"/>
    <p:sldId id="327" r:id="rId8"/>
    <p:sldId id="316" r:id="rId9"/>
    <p:sldId id="302" r:id="rId10"/>
    <p:sldId id="331" r:id="rId11"/>
    <p:sldId id="332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2" autoAdjust="0"/>
    <p:restoredTop sz="85364" autoAdjust="0"/>
  </p:normalViewPr>
  <p:slideViewPr>
    <p:cSldViewPr snapToGrid="0">
      <p:cViewPr varScale="1">
        <p:scale>
          <a:sx n="192" d="100"/>
          <a:sy n="192" d="100"/>
        </p:scale>
        <p:origin x="128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QTM 530</a:t>
            </a:r>
            <a:br>
              <a:rPr lang="en-US" dirty="0"/>
            </a:br>
            <a:r>
              <a:rPr lang="en-US" dirty="0"/>
              <a:t>Computing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Alejandro S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ánchez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Becerra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725" y="555433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25" y="2119401"/>
            <a:ext cx="4592874" cy="36701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Bogotá,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and network analysis.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7" y="31970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61" y="555433"/>
            <a:ext cx="3474196" cy="143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0D2CCA-0995-1E0E-32CE-855292D828D1}"/>
              </a:ext>
            </a:extLst>
          </p:cNvPr>
          <p:cNvSpPr txBox="1">
            <a:spLocks/>
          </p:cNvSpPr>
          <p:nvPr/>
        </p:nvSpPr>
        <p:spPr>
          <a:xfrm>
            <a:off x="6928762" y="2322800"/>
            <a:ext cx="4592873" cy="145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Teaching Assistant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03E53B-018C-D27D-B8EB-A8C5DE708215}"/>
              </a:ext>
            </a:extLst>
          </p:cNvPr>
          <p:cNvSpPr txBox="1">
            <a:spLocks/>
          </p:cNvSpPr>
          <p:nvPr/>
        </p:nvSpPr>
        <p:spPr>
          <a:xfrm>
            <a:off x="6928761" y="3621157"/>
            <a:ext cx="4592874" cy="1355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Sam Yin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Ph.D. Student in Biostatistics at Emory </a:t>
            </a:r>
          </a:p>
        </p:txBody>
      </p:sp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</a:t>
            </a:r>
          </a:p>
          <a:p>
            <a:endParaRPr lang="en-US" sz="2000" dirty="0"/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026366" y="4073274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43" y="3122990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9570193" y="368507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8003748" y="3136939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630248" y="3260593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2340524" y="4251499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2794034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82" y="2906486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685620" y="4510312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8681428" y="2178013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836590" y="1601645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81" y="771521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(‘base’)</a:t>
            </a:r>
            <a:endParaRPr lang="en-US" b="1" dirty="0"/>
          </a:p>
          <a:p>
            <a:pPr algn="just"/>
            <a:endParaRPr lang="en-US" dirty="0"/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5627</TotalTime>
  <Words>330</Words>
  <Application>Microsoft Macintosh PowerPoint</Application>
  <PresentationFormat>Widescreen</PresentationFormat>
  <Paragraphs>68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QTM 530 Computing I</vt:lpstr>
      <vt:lpstr>Agenda</vt:lpstr>
      <vt:lpstr>About me</vt:lpstr>
      <vt:lpstr>My teaching philosophy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Sanchez Becerra, Alejandro</cp:lastModifiedBy>
  <cp:revision>97</cp:revision>
  <dcterms:created xsi:type="dcterms:W3CDTF">2022-08-18T19:06:53Z</dcterms:created>
  <dcterms:modified xsi:type="dcterms:W3CDTF">2024-08-27T22:14:50Z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